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75" r:id="rId13"/>
    <p:sldId id="271" r:id="rId14"/>
    <p:sldId id="270" r:id="rId15"/>
    <p:sldId id="269" r:id="rId16"/>
    <p:sldId id="273" r:id="rId17"/>
    <p:sldId id="276" r:id="rId18"/>
    <p:sldId id="272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Yukimi" initials="AY" lastIdx="1" clrIdx="0">
    <p:extLst>
      <p:ext uri="{19B8F6BF-5375-455C-9EA6-DF929625EA0E}">
        <p15:presenceInfo xmlns:p15="http://schemas.microsoft.com/office/powerpoint/2012/main" userId="4151261106c82c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D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7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55FEB-C915-4631-8F11-194013065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8A1F65-A0DC-4AEB-A61A-C5B5B31EA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C05566-7576-4159-9215-07A560AF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96C3D-B768-4103-BE40-B63F617F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DFA4A3-9D38-46F0-B79C-7544B2DD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427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BDAB3-8388-4DB6-947A-91200ADA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F2F036-826D-47B0-8A7F-01E694595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D08DDE-E924-4CFD-9E3C-4CD6BBBE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990958-2373-485D-BCA3-1C2D35E4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897001-C964-4082-8E97-8321D3B0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36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C0A44ED-0134-4449-917B-4B02DCED6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50C458-F10C-4596-929A-E5D647077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63EE6-DE36-4944-9FD0-5229C2AA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6D14A9-9192-40C4-804C-CBCFE70F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E07365-2DB6-465F-A205-1BCD5152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8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27761-A76A-46AA-8172-97CD8011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899273-15ED-439D-87D8-08402B69E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C35E7-265F-4366-AD85-D6D6E6B4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D80EBB-7693-4F54-A256-3B550C4C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EEEBB-AD61-4C2D-A0BD-D5C3DF27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7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16990-8C23-44B1-94DC-B68C1F2B4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C83DB5-1FF0-4E87-9FED-6E4EBF05B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760589-2F9B-49F0-A86A-6B835916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5CB21D-ED8F-4B5C-8BC8-190D67DC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8A32A8-2ED3-4F79-AABC-C5A3919A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73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E01FA-E5C8-40C5-8587-38E69024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DC1322-77C8-4267-B814-C56EB0527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30C255-15F4-4926-9133-562439CEB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D4ED35-42E0-4D29-AE54-0F2E96BB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65EB5A-A788-4FC1-A98E-9EA0864D7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006419-84DE-4E7E-BCC7-D3E839B8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01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AD292-7A7E-48C3-88A0-E4949A4E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E1437-4C0D-466B-B0C4-ADF80C9CA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36076E-BD27-41FF-A1BC-AEC59E971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B2DE77C-0F6E-4FC7-8AA1-CAE93DBDC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CEA03A-6732-488C-8E85-DD15C9F09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FA7239-3B0A-443B-973E-6517A9C3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3D809B-A29F-4E86-A54C-B4982D3B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BC2F819-4E98-44E0-92F4-11F04545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33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B6ADB-B03C-46B6-96E9-2D5AA1D7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1106928-A5B7-4253-88D0-A770E686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252A0F-8149-4A8D-A0B2-F3990C61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D22F12-65BD-4207-B947-7A5AF9BF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84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3D0A561-6BD1-4E65-AA25-25803EA3A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C40549-C7F8-48BD-988D-E85318578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21DB31-B686-422E-B511-13EE8D48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98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3BC35-EC5A-4EBA-903C-C9011136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498D06-315B-46D7-9868-5A446354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FFE6EE-BD87-4E49-A8D9-147E0421D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A12E9D-5DE9-4311-98F1-C0962EA0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0A78B3-8F2F-453B-AAB9-F88442D7B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ACD0B8-FE7E-4E5D-AB8B-7792425C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71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3855F-FDD4-4BD2-8319-7212A67A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B1D0FE7-5781-4365-A125-6B717FF2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39F041-9405-4C1A-B26B-13532DDF9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250E8A-12DE-49D4-856A-191060E05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EA4630-D6AF-4730-9CA6-6D079A13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E0E460-CA43-4265-A597-B0EF1FCF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0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B04885-0C17-4976-B445-0973503B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974819-9722-46A7-92D8-52268D0ED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27D35F-8B58-41D9-A879-2B9899983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FB55-51AC-4734-8366-38E729D2B8AE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64FB4C-AF9A-4594-9C42-46C4F575C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1ED198-0D7E-45B8-838D-859ECCF4B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84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93CA1C3-469D-4576-8B24-1D8064F25F0A}"/>
              </a:ext>
            </a:extLst>
          </p:cNvPr>
          <p:cNvSpPr txBox="1"/>
          <p:nvPr/>
        </p:nvSpPr>
        <p:spPr>
          <a:xfrm>
            <a:off x="1341120" y="1197071"/>
            <a:ext cx="5836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err="1">
                <a:solidFill>
                  <a:schemeClr val="bg1"/>
                </a:solidFill>
                <a:latin typeface="Castellar" panose="020A0402060406010301" pitchFamily="18" charset="0"/>
              </a:rPr>
              <a:t>Sírius</a:t>
            </a:r>
            <a:endParaRPr lang="pt-BR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4C96FD-3129-4EE4-82B9-0B21BE311A7A}"/>
              </a:ext>
            </a:extLst>
          </p:cNvPr>
          <p:cNvSpPr txBox="1"/>
          <p:nvPr/>
        </p:nvSpPr>
        <p:spPr>
          <a:xfrm>
            <a:off x="1338808" y="2120401"/>
            <a:ext cx="374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Sprint 01</a:t>
            </a:r>
          </a:p>
        </p:txBody>
      </p:sp>
    </p:spTree>
    <p:extLst>
      <p:ext uri="{BB962C8B-B14F-4D97-AF65-F5344CB8AC3E}">
        <p14:creationId xmlns:p14="http://schemas.microsoft.com/office/powerpoint/2010/main" val="4045804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0" y="378373"/>
            <a:ext cx="10058400" cy="58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2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4BB31182-0AD3-4300-9E85-40019FB68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3" y="316522"/>
            <a:ext cx="10713974" cy="62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8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39" y="509706"/>
            <a:ext cx="10058400" cy="58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20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40" y="0"/>
            <a:ext cx="876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0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4618EB56-8074-4CCB-B7BE-81770596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69" y="332322"/>
            <a:ext cx="9683262" cy="61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Imagem 3" descr="Gráfico de barras&#10;&#10;Descrição gerada automaticamente com confiança média">
            <a:extLst>
              <a:ext uri="{FF2B5EF4-FFF2-40B4-BE49-F238E27FC236}">
                <a16:creationId xmlns:a16="http://schemas.microsoft.com/office/drawing/2014/main" id="{58B29E15-EF93-47AF-9CD6-0B17D24B3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85" y="404446"/>
            <a:ext cx="9425630" cy="60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5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59CF584-1ACE-49F6-AA7E-A3DD6DE6A40F}"/>
              </a:ext>
            </a:extLst>
          </p:cNvPr>
          <p:cNvSpPr txBox="1"/>
          <p:nvPr/>
        </p:nvSpPr>
        <p:spPr>
          <a:xfrm>
            <a:off x="2884222" y="474901"/>
            <a:ext cx="6423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Modelo do banco de dados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26F5AF1E-E105-4DB4-B31A-28ACF06D7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33" y="1489189"/>
            <a:ext cx="8754533" cy="46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59CF584-1ACE-49F6-AA7E-A3DD6DE6A40F}"/>
              </a:ext>
            </a:extLst>
          </p:cNvPr>
          <p:cNvSpPr txBox="1"/>
          <p:nvPr/>
        </p:nvSpPr>
        <p:spPr>
          <a:xfrm>
            <a:off x="3627214" y="412271"/>
            <a:ext cx="4937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Castellar" panose="020A0402060406010301" pitchFamily="18" charset="0"/>
              </a:rPr>
              <a:t>Burndown</a:t>
            </a:r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 da sprint</a:t>
            </a: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D612D8CC-F4E1-4686-B030-6CE624800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84" y="1217837"/>
            <a:ext cx="7649230" cy="52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4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01EE79D3-DCD1-4FE2-AE2D-57833727F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1028" name="Picture 4" descr="Plugin Postgresql Bacula Enterprise - Guia Rápido - Bacula Brasil e América  Latina">
            <a:extLst>
              <a:ext uri="{FF2B5EF4-FFF2-40B4-BE49-F238E27FC236}">
                <a16:creationId xmlns:a16="http://schemas.microsoft.com/office/drawing/2014/main" id="{45440D76-21E0-4033-BEB6-503905E7E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44" y="1333500"/>
            <a:ext cx="18859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CE698F8-0F74-4A7A-AE41-0DA12A877FEE}"/>
              </a:ext>
            </a:extLst>
          </p:cNvPr>
          <p:cNvSpPr txBox="1"/>
          <p:nvPr/>
        </p:nvSpPr>
        <p:spPr>
          <a:xfrm>
            <a:off x="3349093" y="380923"/>
            <a:ext cx="5493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tellar" panose="020A0402060406010301" pitchFamily="18" charset="0"/>
              </a:rPr>
              <a:t>Tecnologias utilizadas</a:t>
            </a:r>
          </a:p>
        </p:txBody>
      </p:sp>
      <p:pic>
        <p:nvPicPr>
          <p:cNvPr id="1030" name="Picture 6" descr="Oracle lança Java 16 com diversos aprimoramentos - Inforchannel">
            <a:extLst>
              <a:ext uri="{FF2B5EF4-FFF2-40B4-BE49-F238E27FC236}">
                <a16:creationId xmlns:a16="http://schemas.microsoft.com/office/drawing/2014/main" id="{A85EF37D-40D9-49FC-8734-5A91DB79A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45" y="1800834"/>
            <a:ext cx="2827501" cy="158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5 – Wikipédia, a enciclopédia livre">
            <a:extLst>
              <a:ext uri="{FF2B5EF4-FFF2-40B4-BE49-F238E27FC236}">
                <a16:creationId xmlns:a16="http://schemas.microsoft.com/office/drawing/2014/main" id="{B1196262-B288-42F6-B3AE-81F35C031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38" y="1846261"/>
            <a:ext cx="1582739" cy="15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Modelo | Linux IOMG">
            <a:extLst>
              <a:ext uri="{FF2B5EF4-FFF2-40B4-BE49-F238E27FC236}">
                <a16:creationId xmlns:a16="http://schemas.microsoft.com/office/drawing/2014/main" id="{7B9884F1-C3F0-44E5-9FEE-7E1B1BB6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05" y="44722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SS3 Logo - PNG e Vetor - Download de Logo">
            <a:extLst>
              <a:ext uri="{FF2B5EF4-FFF2-40B4-BE49-F238E27FC236}">
                <a16:creationId xmlns:a16="http://schemas.microsoft.com/office/drawing/2014/main" id="{169FA7AE-0F8A-466B-B094-6E6F558B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787" y="3974123"/>
            <a:ext cx="1216823" cy="171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17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666D3D7-A5EB-4E5B-9970-D3284A00550C}"/>
              </a:ext>
            </a:extLst>
          </p:cNvPr>
          <p:cNvSpPr txBox="1"/>
          <p:nvPr/>
        </p:nvSpPr>
        <p:spPr>
          <a:xfrm>
            <a:off x="2882876" y="3027601"/>
            <a:ext cx="6426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Agradecemos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40444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5" name="Imagem 4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C74F7CB9-FF6D-4185-AEE0-163F8FE3B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95" y="2311579"/>
            <a:ext cx="1518410" cy="2234842"/>
          </a:xfrm>
          <a:prstGeom prst="rect">
            <a:avLst/>
          </a:prstGeom>
        </p:spPr>
      </p:pic>
      <p:pic>
        <p:nvPicPr>
          <p:cNvPr id="7" name="Imagem 6" descr="Mulher com a mão no rosto&#10;&#10;Descrição gerada automaticamente">
            <a:extLst>
              <a:ext uri="{FF2B5EF4-FFF2-40B4-BE49-F238E27FC236}">
                <a16:creationId xmlns:a16="http://schemas.microsoft.com/office/drawing/2014/main" id="{EBEA6EA3-B484-4967-ABD6-D81701D05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87" y="2311578"/>
            <a:ext cx="1518410" cy="2234842"/>
          </a:xfrm>
          <a:prstGeom prst="rect">
            <a:avLst/>
          </a:prstGeom>
        </p:spPr>
      </p:pic>
      <p:pic>
        <p:nvPicPr>
          <p:cNvPr id="9" name="Imagem 8" descr="Pessoa de cabelos curtos usando óculos&#10;&#10;Descrição gerada automaticamente">
            <a:extLst>
              <a:ext uri="{FF2B5EF4-FFF2-40B4-BE49-F238E27FC236}">
                <a16:creationId xmlns:a16="http://schemas.microsoft.com/office/drawing/2014/main" id="{40433CCF-498C-46A4-B176-7E8AB47E8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03" y="2311578"/>
            <a:ext cx="1518410" cy="2234842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DD012-6B22-4EC4-A4A1-E764DFB20C0F}"/>
              </a:ext>
            </a:extLst>
          </p:cNvPr>
          <p:cNvSpPr/>
          <p:nvPr/>
        </p:nvSpPr>
        <p:spPr>
          <a:xfrm>
            <a:off x="849715" y="4774663"/>
            <a:ext cx="2118954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Anna Y. Yamada</a:t>
            </a:r>
          </a:p>
          <a:p>
            <a:pPr algn="ctr"/>
            <a:r>
              <a:rPr lang="pt-BR" dirty="0" err="1">
                <a:latin typeface="Bell MT" panose="02020503060305020303" pitchFamily="18" charset="0"/>
              </a:rPr>
              <a:t>Product</a:t>
            </a:r>
            <a:r>
              <a:rPr lang="pt-BR" dirty="0">
                <a:latin typeface="Bell MT" panose="02020503060305020303" pitchFamily="18" charset="0"/>
              </a:rPr>
              <a:t> </a:t>
            </a:r>
            <a:r>
              <a:rPr lang="pt-BR" dirty="0" err="1">
                <a:latin typeface="Bell MT" panose="02020503060305020303" pitchFamily="18" charset="0"/>
              </a:rPr>
              <a:t>Owner</a:t>
            </a:r>
            <a:endParaRPr lang="pt-BR" dirty="0">
              <a:latin typeface="Bell MT" panose="02020503060305020303" pitchFamily="18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06CD1C6-3ACC-4643-948F-17EB12EEC36F}"/>
              </a:ext>
            </a:extLst>
          </p:cNvPr>
          <p:cNvSpPr/>
          <p:nvPr/>
        </p:nvSpPr>
        <p:spPr>
          <a:xfrm>
            <a:off x="5035463" y="477466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Giovanni S. Alves Scrum Master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E671384-F8C0-4532-9073-EA69474C9089}"/>
              </a:ext>
            </a:extLst>
          </p:cNvPr>
          <p:cNvSpPr/>
          <p:nvPr/>
        </p:nvSpPr>
        <p:spPr>
          <a:xfrm>
            <a:off x="9223330" y="4774663"/>
            <a:ext cx="2118956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Felipe Silva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Dev. Team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5152E6-EEF2-4F2D-BEE0-079808E3D025}"/>
              </a:ext>
            </a:extLst>
          </p:cNvPr>
          <p:cNvSpPr txBox="1"/>
          <p:nvPr/>
        </p:nvSpPr>
        <p:spPr>
          <a:xfrm>
            <a:off x="3494164" y="486293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tellar" panose="020A0402060406010301" pitchFamily="18" charset="0"/>
              </a:rPr>
              <a:t>Integrantes da Equipe</a:t>
            </a:r>
          </a:p>
        </p:txBody>
      </p:sp>
    </p:spTree>
    <p:extLst>
      <p:ext uri="{BB962C8B-B14F-4D97-AF65-F5344CB8AC3E}">
        <p14:creationId xmlns:p14="http://schemas.microsoft.com/office/powerpoint/2010/main" val="246508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3494164" y="486293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tellar" panose="020A0402060406010301" pitchFamily="18" charset="0"/>
              </a:rPr>
              <a:t>Integrantes da Equipe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7D95B0A-2051-419D-BEAD-689F0FA6CF0F}"/>
              </a:ext>
            </a:extLst>
          </p:cNvPr>
          <p:cNvSpPr/>
          <p:nvPr/>
        </p:nvSpPr>
        <p:spPr>
          <a:xfrm>
            <a:off x="5035464" y="480180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Vitor Yuri 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Dev. Team</a:t>
            </a:r>
          </a:p>
        </p:txBody>
      </p:sp>
      <p:pic>
        <p:nvPicPr>
          <p:cNvPr id="6" name="Imagem 5" descr="Pessoa posando para foto com montanha ao fundo&#10;&#10;Descrição gerada automaticamente">
            <a:extLst>
              <a:ext uri="{FF2B5EF4-FFF2-40B4-BE49-F238E27FC236}">
                <a16:creationId xmlns:a16="http://schemas.microsoft.com/office/drawing/2014/main" id="{B57B25EC-C2E9-42CA-8AF9-236DCC0D6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662" y="2314148"/>
            <a:ext cx="1576598" cy="2320484"/>
          </a:xfrm>
          <a:prstGeom prst="rect">
            <a:avLst/>
          </a:prstGeom>
        </p:spPr>
      </p:pic>
      <p:pic>
        <p:nvPicPr>
          <p:cNvPr id="8" name="Imagem 7" descr="Rosto de homem visto de perto&#10;&#10;Descrição gerada automaticamente">
            <a:extLst>
              <a:ext uri="{FF2B5EF4-FFF2-40B4-BE49-F238E27FC236}">
                <a16:creationId xmlns:a16="http://schemas.microsoft.com/office/drawing/2014/main" id="{67511CC7-F8C8-4E4A-97E6-659F2CCD1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18" y="2314145"/>
            <a:ext cx="1576598" cy="2320484"/>
          </a:xfrm>
          <a:prstGeom prst="rect">
            <a:avLst/>
          </a:prstGeom>
        </p:spPr>
      </p:pic>
      <p:pic>
        <p:nvPicPr>
          <p:cNvPr id="10" name="Imagem 9" descr="Homem com camisa azul&#10;&#10;Descrição gerada automaticamente">
            <a:extLst>
              <a:ext uri="{FF2B5EF4-FFF2-40B4-BE49-F238E27FC236}">
                <a16:creationId xmlns:a16="http://schemas.microsoft.com/office/drawing/2014/main" id="{F4FDB370-2D9C-4CF7-A1EA-4C29F8D98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06" y="2314146"/>
            <a:ext cx="1576598" cy="232048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EA3493-04A4-4647-B52E-D1CD9109260C}"/>
              </a:ext>
            </a:extLst>
          </p:cNvPr>
          <p:cNvSpPr/>
          <p:nvPr/>
        </p:nvSpPr>
        <p:spPr>
          <a:xfrm>
            <a:off x="885208" y="480180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Raul S. Iglesias Dev. Team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644BC80-1ECD-40F3-B494-DD0617F386E2}"/>
              </a:ext>
            </a:extLst>
          </p:cNvPr>
          <p:cNvSpPr/>
          <p:nvPr/>
        </p:nvSpPr>
        <p:spPr>
          <a:xfrm>
            <a:off x="9185720" y="480180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Levi A. M. Santos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Dev. Team</a:t>
            </a:r>
          </a:p>
        </p:txBody>
      </p:sp>
    </p:spTree>
    <p:extLst>
      <p:ext uri="{BB962C8B-B14F-4D97-AF65-F5344CB8AC3E}">
        <p14:creationId xmlns:p14="http://schemas.microsoft.com/office/powerpoint/2010/main" val="164300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4299674" y="511789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Sobre o desafio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E3AEAD-F679-4C54-8608-004D04F44433}"/>
              </a:ext>
            </a:extLst>
          </p:cNvPr>
          <p:cNvSpPr txBox="1"/>
          <p:nvPr/>
        </p:nvSpPr>
        <p:spPr>
          <a:xfrm>
            <a:off x="576197" y="1546798"/>
            <a:ext cx="4822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organização e facilidade de acesso aos documentos e suas versões é muito importante para o nosso cliente.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A43980-3897-48EB-922E-7B2D390C9852}"/>
              </a:ext>
            </a:extLst>
          </p:cNvPr>
          <p:cNvSpPr txBox="1"/>
          <p:nvPr/>
        </p:nvSpPr>
        <p:spPr>
          <a:xfrm>
            <a:off x="7289595" y="4960307"/>
            <a:ext cx="4258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Para melhorar o cenário atual, devemos desenvolver uma plataforma de uso interno.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843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2747262" y="475699"/>
            <a:ext cx="6697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Limitações do método atual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3E18A8-AFA8-4864-9A06-4F69354765F1}"/>
              </a:ext>
            </a:extLst>
          </p:cNvPr>
          <p:cNvSpPr txBox="1"/>
          <p:nvPr/>
        </p:nvSpPr>
        <p:spPr>
          <a:xfrm>
            <a:off x="588723" y="1997838"/>
            <a:ext cx="5273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atual está contido em planilhas do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excel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tabela é organizada manualmente, o que pode ocasionar erros.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Não é possível extrair a composição atual de um traço de forma fácil.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Não há mecanismos de validação ou garantia de integridade dos traços dos documentos.</a:t>
            </a:r>
          </a:p>
        </p:txBody>
      </p:sp>
    </p:spTree>
    <p:extLst>
      <p:ext uri="{BB962C8B-B14F-4D97-AF65-F5344CB8AC3E}">
        <p14:creationId xmlns:p14="http://schemas.microsoft.com/office/powerpoint/2010/main" val="51404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4813436" y="483689"/>
            <a:ext cx="2565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resolução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3E18A8-AFA8-4864-9A06-4F69354765F1}"/>
              </a:ext>
            </a:extLst>
          </p:cNvPr>
          <p:cNvSpPr txBox="1"/>
          <p:nvPr/>
        </p:nvSpPr>
        <p:spPr>
          <a:xfrm>
            <a:off x="576198" y="2013818"/>
            <a:ext cx="5235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não ficará mais em um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excel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tabela é gerada automaticamente com os nomes das linhas que serão armazenadas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extração será feita pelo fornecimento dos códigos ou dos nomes fornecidos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integridade dos traços é garantida enquanto os nomes das linhas forem corretos, se estiver devidamente nomeado, ela estará íntegra pois não terá influencia humana na organização das linhas.</a:t>
            </a:r>
          </a:p>
        </p:txBody>
      </p:sp>
    </p:spTree>
    <p:extLst>
      <p:ext uri="{BB962C8B-B14F-4D97-AF65-F5344CB8AC3E}">
        <p14:creationId xmlns:p14="http://schemas.microsoft.com/office/powerpoint/2010/main" val="3505836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2986814" y="488515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Planejamento de entregas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E368DB-F8F9-4472-9222-93D50EC68D9B}"/>
              </a:ext>
            </a:extLst>
          </p:cNvPr>
          <p:cNvSpPr txBox="1"/>
          <p:nvPr/>
        </p:nvSpPr>
        <p:spPr>
          <a:xfrm>
            <a:off x="960330" y="1500251"/>
            <a:ext cx="4029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1: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Conceito das telas de login, cadastro, menu, download e upload, revisão e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312469-8552-49EF-B18B-F2CD03D7DAD3}"/>
              </a:ext>
            </a:extLst>
          </p:cNvPr>
          <p:cNvSpPr txBox="1"/>
          <p:nvPr/>
        </p:nvSpPr>
        <p:spPr>
          <a:xfrm>
            <a:off x="7043805" y="1500251"/>
            <a:ext cx="4346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2: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Cadastro e login de usuários e navegação das telas.</a:t>
            </a:r>
          </a:p>
          <a:p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42D574-4DBD-45F1-936D-60FFE4B3AAB4}"/>
              </a:ext>
            </a:extLst>
          </p:cNvPr>
          <p:cNvSpPr txBox="1"/>
          <p:nvPr/>
        </p:nvSpPr>
        <p:spPr>
          <a:xfrm>
            <a:off x="1018782" y="4500483"/>
            <a:ext cx="397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3: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Download e upload de arquivos e exibição no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67FE9E7-C2F5-423E-A474-5E4B9F4DC805}"/>
              </a:ext>
            </a:extLst>
          </p:cNvPr>
          <p:cNvSpPr txBox="1"/>
          <p:nvPr/>
        </p:nvSpPr>
        <p:spPr>
          <a:xfrm>
            <a:off x="7202467" y="4500483"/>
            <a:ext cx="4029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4: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Listagem de itens em revisão e histórico de arquivos. </a:t>
            </a:r>
          </a:p>
          <a:p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532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99" r="2448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80808"/>
                </a:solidFill>
                <a:latin typeface="Castellar" panose="020A0402060406010301" pitchFamily="18" charset="0"/>
                <a:ea typeface="+mj-ea"/>
                <a:cs typeface="+mj-cs"/>
              </a:rPr>
              <a:t>Wireframes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0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409904"/>
            <a:ext cx="10058400" cy="58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797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290</Words>
  <Application>Microsoft Office PowerPoint</Application>
  <PresentationFormat>Widescreen</PresentationFormat>
  <Paragraphs>50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Bell MT</vt:lpstr>
      <vt:lpstr>Calibri</vt:lpstr>
      <vt:lpstr>Calibri Light</vt:lpstr>
      <vt:lpstr>Castellar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Yukimi</dc:creator>
  <cp:lastModifiedBy>Anna Yukimi</cp:lastModifiedBy>
  <cp:revision>7</cp:revision>
  <dcterms:created xsi:type="dcterms:W3CDTF">2021-09-17T17:43:57Z</dcterms:created>
  <dcterms:modified xsi:type="dcterms:W3CDTF">2021-09-21T11:27:18Z</dcterms:modified>
</cp:coreProperties>
</file>